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99C4AA2-D4F9-4816-8397-B3225F1F5A34}">
  <a:tblStyle styleId="{999C4AA2-D4F9-4816-8397-B3225F1F5A34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543412"/>
            <a:ext cx="60102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TODO: SCREENSHOT of RESPONSIVE DESIGN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{999C4AA2-D4F9-4816-8397-B3225F1F5A34}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